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6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C965-1D2D-452D-BE76-AF6F50317BF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806E-5EB0-4465-B5F1-09B42C98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6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C965-1D2D-452D-BE76-AF6F50317BF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806E-5EB0-4465-B5F1-09B42C98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5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C965-1D2D-452D-BE76-AF6F50317BF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806E-5EB0-4465-B5F1-09B42C98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0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C965-1D2D-452D-BE76-AF6F50317BF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806E-5EB0-4465-B5F1-09B42C98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6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C965-1D2D-452D-BE76-AF6F50317BF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806E-5EB0-4465-B5F1-09B42C98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3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C965-1D2D-452D-BE76-AF6F50317BF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806E-5EB0-4465-B5F1-09B42C98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68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C965-1D2D-452D-BE76-AF6F50317BF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806E-5EB0-4465-B5F1-09B42C98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3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C965-1D2D-452D-BE76-AF6F50317BF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806E-5EB0-4465-B5F1-09B42C98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52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C965-1D2D-452D-BE76-AF6F50317BF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806E-5EB0-4465-B5F1-09B42C98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0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C965-1D2D-452D-BE76-AF6F50317BF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806E-5EB0-4465-B5F1-09B42C98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7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C965-1D2D-452D-BE76-AF6F50317BF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806E-5EB0-4465-B5F1-09B42C98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9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7C965-1D2D-452D-BE76-AF6F50317BF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4806E-5EB0-4465-B5F1-09B42C98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5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19"/>
          <a:stretch/>
        </p:blipFill>
        <p:spPr>
          <a:xfrm>
            <a:off x="0" y="0"/>
            <a:ext cx="12192000" cy="60323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9530" y="4840262"/>
            <a:ext cx="10162903" cy="2017737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en-US" sz="5400" dirty="0" smtClean="0">
                <a:latin typeface="Arial Black" panose="020B0A04020102020204" pitchFamily="34" charset="0"/>
              </a:rPr>
              <a:t>DASAR </a:t>
            </a:r>
            <a:r>
              <a:rPr lang="en-US" sz="5400" dirty="0" smtClean="0">
                <a:latin typeface="Arial Black" panose="020B0A04020102020204" pitchFamily="34" charset="0"/>
              </a:rPr>
              <a:t>PEMBENTUKAN </a:t>
            </a:r>
            <a:r>
              <a:rPr lang="en-US" sz="5400" dirty="0" smtClean="0">
                <a:latin typeface="Arial Black" panose="020B0A04020102020204" pitchFamily="34" charset="0"/>
              </a:rPr>
              <a:t>P2K3</a:t>
            </a:r>
            <a:endParaRPr lang="en-US" sz="5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7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63" y="365125"/>
            <a:ext cx="9405257" cy="132556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DASAR PEMBENTUKAN </a:t>
            </a:r>
            <a:r>
              <a:rPr lang="en-US" dirty="0" smtClean="0">
                <a:latin typeface="Arial Black" panose="020B0A04020102020204" pitchFamily="34" charset="0"/>
              </a:rPr>
              <a:t>P2K3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66" y="2316944"/>
            <a:ext cx="7996451" cy="314216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  <a:spcBef>
                <a:spcPts val="1200"/>
              </a:spcBef>
            </a:pP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Menteri</a:t>
            </a:r>
            <a:r>
              <a:rPr lang="en-US" dirty="0" smtClean="0"/>
              <a:t> Tenaga </a:t>
            </a:r>
            <a:r>
              <a:rPr lang="en-US" dirty="0" err="1" smtClean="0"/>
              <a:t>Kerja</a:t>
            </a:r>
            <a:r>
              <a:rPr lang="en-US" dirty="0" smtClean="0"/>
              <a:t> No. KEP. 155/MEN/1984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/>
              <a:t>Pembentukan</a:t>
            </a:r>
            <a:r>
              <a:rPr lang="en-US" dirty="0"/>
              <a:t>, </a:t>
            </a:r>
            <a:r>
              <a:rPr lang="en-US" dirty="0" err="1"/>
              <a:t>Susunan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Tata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smtClean="0"/>
              <a:t>DK3N, DK3W </a:t>
            </a:r>
            <a:r>
              <a:rPr lang="en-US" dirty="0" err="1" smtClean="0"/>
              <a:t>dan</a:t>
            </a:r>
            <a:r>
              <a:rPr lang="en-US" dirty="0" smtClean="0"/>
              <a:t> P2K3  </a:t>
            </a:r>
          </a:p>
          <a:p>
            <a:pPr algn="just">
              <a:lnSpc>
                <a:spcPct val="160000"/>
              </a:lnSpc>
              <a:spcBef>
                <a:spcPts val="1200"/>
              </a:spcBef>
            </a:pP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/>
              <a:t>Menteri</a:t>
            </a:r>
            <a:r>
              <a:rPr lang="en-US" dirty="0"/>
              <a:t> Tenaga </a:t>
            </a:r>
            <a:r>
              <a:rPr lang="en-US" dirty="0" err="1"/>
              <a:t>Kerja</a:t>
            </a:r>
            <a:r>
              <a:rPr lang="en-US" dirty="0"/>
              <a:t> No. KEP. 04/MEN/1987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smtClean="0"/>
              <a:t>P2K3  </a:t>
            </a:r>
            <a:r>
              <a:rPr lang="en-US" dirty="0" err="1" smtClean="0"/>
              <a:t>dan</a:t>
            </a:r>
            <a:r>
              <a:rPr lang="en-US" dirty="0" smtClean="0"/>
              <a:t> Tata </a:t>
            </a:r>
            <a:r>
              <a:rPr lang="en-US" dirty="0"/>
              <a:t>Cara </a:t>
            </a:r>
            <a:r>
              <a:rPr lang="en-US" dirty="0" err="1"/>
              <a:t>Penunjukan</a:t>
            </a:r>
            <a:r>
              <a:rPr lang="en-US" dirty="0"/>
              <a:t> </a:t>
            </a:r>
            <a:r>
              <a:rPr lang="en-US" dirty="0" smtClean="0"/>
              <a:t>AK3  </a:t>
            </a:r>
            <a:endParaRPr lang="en-US" dirty="0"/>
          </a:p>
          <a:p>
            <a:pPr>
              <a:lnSpc>
                <a:spcPct val="160000"/>
              </a:lnSpc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51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710" y="324182"/>
            <a:ext cx="9302091" cy="1325563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 Black" panose="020B0A04020102020204" pitchFamily="34" charset="0"/>
              </a:rPr>
              <a:t>MENGAPA P2K3 </a:t>
            </a:r>
            <a:r>
              <a:rPr lang="en-US" sz="3600" b="1" dirty="0" smtClean="0">
                <a:latin typeface="Arial Black" panose="020B0A04020102020204" pitchFamily="34" charset="0"/>
              </a:rPr>
              <a:t>PERLU DIBENTUK?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711" y="2030340"/>
            <a:ext cx="9302091" cy="4465994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en-US" sz="2400" dirty="0" smtClean="0">
                <a:latin typeface="Arial Rounded MT Bold" panose="020F0704030504030204" pitchFamily="34" charset="0"/>
              </a:rPr>
              <a:t>UU no 1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tahun</a:t>
            </a:r>
            <a:r>
              <a:rPr lang="en-US" sz="2400" dirty="0" smtClean="0">
                <a:latin typeface="Arial Rounded MT Bold" panose="020F0704030504030204" pitchFamily="34" charset="0"/>
              </a:rPr>
              <a:t> 1970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ttg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Keselamatan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Kerja</a:t>
            </a:r>
            <a:r>
              <a:rPr lang="en-US" sz="2400" dirty="0" smtClean="0">
                <a:latin typeface="Arial Rounded MT Bold" panose="020F0704030504030204" pitchFamily="34" charset="0"/>
              </a:rPr>
              <a:t>,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Pasal</a:t>
            </a:r>
            <a:r>
              <a:rPr lang="en-US" sz="2400" dirty="0" smtClean="0">
                <a:latin typeface="Arial Rounded MT Bold" panose="020F0704030504030204" pitchFamily="34" charset="0"/>
              </a:rPr>
              <a:t> 10 (1)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bahwa</a:t>
            </a:r>
            <a:r>
              <a:rPr lang="en-US" sz="2400" dirty="0" smtClean="0">
                <a:latin typeface="Arial Rounded MT Bold" panose="020F0704030504030204" pitchFamily="34" charset="0"/>
              </a:rPr>
              <a:t> “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Menteri</a:t>
            </a:r>
            <a:r>
              <a:rPr lang="en-US" sz="2400" dirty="0" smtClean="0">
                <a:latin typeface="Arial Rounded MT Bold" panose="020F0704030504030204" pitchFamily="34" charset="0"/>
              </a:rPr>
              <a:t> Tenaga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Kerja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berwenang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membentuk</a:t>
            </a:r>
            <a:r>
              <a:rPr lang="en-US" sz="2400" dirty="0" smtClean="0">
                <a:latin typeface="Arial Rounded MT Bold" panose="020F0704030504030204" pitchFamily="34" charset="0"/>
              </a:rPr>
              <a:t> P2K3  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en-US" sz="2400" dirty="0" err="1" smtClean="0">
                <a:latin typeface="Arial Rounded MT Bold" panose="020F0704030504030204" pitchFamily="34" charset="0"/>
              </a:rPr>
              <a:t>Mengembangkan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kerja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sama</a:t>
            </a:r>
            <a:r>
              <a:rPr lang="en-US" sz="2400" dirty="0" smtClean="0">
                <a:latin typeface="Arial Rounded MT Bold" panose="020F0704030504030204" pitchFamily="34" charset="0"/>
              </a:rPr>
              <a:t>,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saling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pengertian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dan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partisipasi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efektif</a:t>
            </a:r>
            <a:r>
              <a:rPr lang="en-US" sz="2400" dirty="0" smtClean="0">
                <a:latin typeface="Arial Rounded MT Bold" panose="020F0704030504030204" pitchFamily="34" charset="0"/>
              </a:rPr>
              <a:t>  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en-US" sz="2400" dirty="0" smtClean="0">
                <a:latin typeface="Arial Rounded MT Bold" panose="020F0704030504030204" pitchFamily="34" charset="0"/>
              </a:rPr>
              <a:t>P2K3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mempunyai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peran</a:t>
            </a:r>
            <a:r>
              <a:rPr lang="en-US" sz="2400" dirty="0" smtClean="0">
                <a:latin typeface="Arial Rounded MT Bold" panose="020F0704030504030204" pitchFamily="34" charset="0"/>
              </a:rPr>
              <a:t> central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dalam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menjamin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kinerja</a:t>
            </a:r>
            <a:r>
              <a:rPr lang="en-US" sz="2400" dirty="0" smtClean="0">
                <a:latin typeface="Arial Rounded MT Bold" panose="020F0704030504030204" pitchFamily="34" charset="0"/>
              </a:rPr>
              <a:t> K3  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en-US" sz="2400" dirty="0" smtClean="0">
                <a:latin typeface="Arial Rounded MT Bold" panose="020F0704030504030204" pitchFamily="34" charset="0"/>
              </a:rPr>
              <a:t>P2K3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sebagai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wadah</a:t>
            </a:r>
            <a:r>
              <a:rPr lang="en-US" sz="2400" dirty="0" smtClean="0">
                <a:latin typeface="Arial Rounded MT Bold" panose="020F0704030504030204" pitchFamily="34" charset="0"/>
              </a:rPr>
              <a:t> forum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rembuk</a:t>
            </a:r>
            <a:r>
              <a:rPr lang="en-US" sz="2400" dirty="0" smtClean="0">
                <a:latin typeface="Arial Rounded MT Bold" panose="020F0704030504030204" pitchFamily="34" charset="0"/>
              </a:rPr>
              <a:t> K3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anatara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pengurus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dan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perwakilan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tenaga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kerja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bersama-sama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untuk</a:t>
            </a:r>
            <a:r>
              <a:rPr lang="en-US" sz="2400" dirty="0" smtClean="0">
                <a:latin typeface="Arial Rounded MT Bold" panose="020F0704030504030204" pitchFamily="34" charset="0"/>
              </a:rPr>
              <a:t> 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isu-isu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umum</a:t>
            </a:r>
            <a:r>
              <a:rPr lang="en-US" sz="2400" dirty="0" smtClean="0">
                <a:latin typeface="Arial Rounded MT Bold" panose="020F0704030504030204" pitchFamily="34" charset="0"/>
              </a:rPr>
              <a:t> K3  </a:t>
            </a:r>
            <a:endParaRPr lang="en-US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4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44" y="365125"/>
            <a:ext cx="8769825" cy="132556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 err="1" smtClean="0">
                <a:latin typeface="Arial Rounded MT Bold" panose="020F0704030504030204" pitchFamily="34" charset="0"/>
              </a:rPr>
              <a:t>Tahap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atin typeface="Arial Rounded MT Bold" panose="020F0704030504030204" pitchFamily="34" charset="0"/>
              </a:rPr>
              <a:t>P</a:t>
            </a:r>
            <a:r>
              <a:rPr lang="en-US" b="1" dirty="0" err="1" smtClean="0">
                <a:latin typeface="Arial Rounded MT Bold" panose="020F0704030504030204" pitchFamily="34" charset="0"/>
              </a:rPr>
              <a:t>ersiapan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Pembentukan</a:t>
            </a:r>
            <a:endParaRPr lang="en-US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144" y="2139523"/>
            <a:ext cx="8646994" cy="3497002"/>
          </a:xfrm>
        </p:spPr>
        <p:txBody>
          <a:bodyPr/>
          <a:lstStyle/>
          <a:p>
            <a:pPr marL="514350" indent="-514350">
              <a:lnSpc>
                <a:spcPct val="130000"/>
              </a:lnSpc>
              <a:spcBef>
                <a:spcPts val="1200"/>
              </a:spcBef>
              <a:buAutoNum type="arabicPeriod"/>
            </a:pPr>
            <a:r>
              <a:rPr lang="en-US" dirty="0" err="1" smtClean="0">
                <a:latin typeface="Arial Rounded MT Bold" panose="020F0704030504030204" pitchFamily="34" charset="0"/>
              </a:rPr>
              <a:t>Membuat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kebijakan</a:t>
            </a:r>
            <a:r>
              <a:rPr lang="en-US" dirty="0" smtClean="0">
                <a:latin typeface="Arial Rounded MT Bold" panose="020F0704030504030204" pitchFamily="34" charset="0"/>
              </a:rPr>
              <a:t> K3 Perusahaan </a:t>
            </a:r>
          </a:p>
          <a:p>
            <a:pPr marL="514350" indent="-514350">
              <a:lnSpc>
                <a:spcPct val="130000"/>
              </a:lnSpc>
              <a:spcBef>
                <a:spcPts val="1200"/>
              </a:spcBef>
              <a:buAutoNum type="arabicPeriod"/>
            </a:pPr>
            <a:r>
              <a:rPr lang="en-US" dirty="0" err="1" smtClean="0">
                <a:latin typeface="Arial Rounded MT Bold" panose="020F0704030504030204" pitchFamily="34" charset="0"/>
              </a:rPr>
              <a:t>Menginventarisasi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calon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Pengurus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anggota</a:t>
            </a:r>
            <a:r>
              <a:rPr lang="en-US" dirty="0" smtClean="0">
                <a:latin typeface="Arial Rounded MT Bold" panose="020F0704030504030204" pitchFamily="34" charset="0"/>
              </a:rPr>
              <a:t> P2K3</a:t>
            </a:r>
          </a:p>
          <a:p>
            <a:pPr marL="514350" indent="-514350">
              <a:lnSpc>
                <a:spcPct val="130000"/>
              </a:lnSpc>
              <a:spcBef>
                <a:spcPts val="1200"/>
              </a:spcBef>
              <a:buAutoNum type="arabicPeriod"/>
            </a:pPr>
            <a:r>
              <a:rPr lang="en-US" dirty="0" err="1" smtClean="0">
                <a:latin typeface="Arial Rounded MT Bold" panose="020F0704030504030204" pitchFamily="34" charset="0"/>
              </a:rPr>
              <a:t>Konsultasi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dengan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Dinas</a:t>
            </a:r>
            <a:r>
              <a:rPr lang="en-US" dirty="0" smtClean="0">
                <a:latin typeface="Arial Rounded MT Bold" panose="020F0704030504030204" pitchFamily="34" charset="0"/>
              </a:rPr>
              <a:t> Tenaga </a:t>
            </a:r>
            <a:r>
              <a:rPr lang="en-US" dirty="0" err="1" smtClean="0">
                <a:latin typeface="Arial Rounded MT Bold" panose="020F0704030504030204" pitchFamily="34" charset="0"/>
              </a:rPr>
              <a:t>Kerja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Setempat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45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8619308" cy="132556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 err="1">
                <a:latin typeface="Arial Rounded MT Bold" panose="020F0704030504030204" pitchFamily="34" charset="0"/>
              </a:rPr>
              <a:t>Membuat</a:t>
            </a:r>
            <a:r>
              <a:rPr lang="en-US" b="1" dirty="0"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atin typeface="Arial Rounded MT Bold" panose="020F0704030504030204" pitchFamily="34" charset="0"/>
              </a:rPr>
              <a:t>kebijakan</a:t>
            </a:r>
            <a:r>
              <a:rPr lang="en-US" b="1" dirty="0">
                <a:latin typeface="Arial Rounded MT Bold" panose="020F0704030504030204" pitchFamily="34" charset="0"/>
              </a:rPr>
              <a:t> K3 Perusahaan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en-US" i="1" dirty="0">
                <a:latin typeface="Arial Rounded MT Bold" panose="020F0704030504030204" pitchFamily="34" charset="0"/>
              </a:rPr>
              <a:t>“SAFETY AND HEALTH POLICY</a:t>
            </a:r>
            <a:r>
              <a:rPr lang="en-US" dirty="0" smtClean="0">
                <a:latin typeface="Arial Rounded MT Bold" panose="020F0704030504030204" pitchFamily="34" charset="0"/>
              </a:rPr>
              <a:t>”. </a:t>
            </a:r>
            <a:r>
              <a:rPr lang="en-US" dirty="0" err="1" smtClean="0">
                <a:latin typeface="Arial Rounded MT Bold" panose="020F0704030504030204" pitchFamily="34" charset="0"/>
              </a:rPr>
              <a:t>Harus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mencerminkan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lvl="1">
              <a:lnSpc>
                <a:spcPct val="130000"/>
              </a:lnSpc>
              <a:spcBef>
                <a:spcPts val="1200"/>
              </a:spcBef>
            </a:pPr>
            <a:r>
              <a:rPr lang="en-US" dirty="0" err="1" smtClean="0">
                <a:latin typeface="Arial Rounded MT Bold" panose="020F0704030504030204" pitchFamily="34" charset="0"/>
              </a:rPr>
              <a:t>Menyatakan</a:t>
            </a:r>
            <a:r>
              <a:rPr lang="en-US" dirty="0" smtClean="0">
                <a:latin typeface="Arial Rounded MT Bold" panose="020F0704030504030204" pitchFamily="34" charset="0"/>
              </a:rPr>
              <a:t> K3 </a:t>
            </a:r>
            <a:r>
              <a:rPr lang="en-US" dirty="0" err="1" smtClean="0">
                <a:latin typeface="Arial Rounded MT Bold" panose="020F0704030504030204" pitchFamily="34" charset="0"/>
              </a:rPr>
              <a:t>salah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satu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faktor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kelancaran</a:t>
            </a:r>
            <a:r>
              <a:rPr lang="en-US" dirty="0" smtClean="0">
                <a:latin typeface="Arial Rounded MT Bold" panose="020F0704030504030204" pitchFamily="34" charset="0"/>
              </a:rPr>
              <a:t> proses </a:t>
            </a:r>
            <a:r>
              <a:rPr lang="en-US" dirty="0" err="1" smtClean="0">
                <a:latin typeface="Arial Rounded MT Bold" panose="020F0704030504030204" pitchFamily="34" charset="0"/>
              </a:rPr>
              <a:t>produksi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perusahaan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lvl="1">
              <a:lnSpc>
                <a:spcPct val="130000"/>
              </a:lnSpc>
              <a:spcBef>
                <a:spcPts val="1200"/>
              </a:spcBef>
            </a:pPr>
            <a:r>
              <a:rPr lang="en-US" dirty="0" err="1" smtClean="0">
                <a:latin typeface="Arial Rounded MT Bold" panose="020F0704030504030204" pitchFamily="34" charset="0"/>
              </a:rPr>
              <a:t>Menyatakan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tanggung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jawab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pemimpin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lvl="1">
              <a:lnSpc>
                <a:spcPct val="130000"/>
              </a:lnSpc>
              <a:spcBef>
                <a:spcPts val="1200"/>
              </a:spcBef>
            </a:pPr>
            <a:r>
              <a:rPr lang="en-US" dirty="0" err="1" smtClean="0">
                <a:latin typeface="Arial Rounded MT Bold" panose="020F0704030504030204" pitchFamily="34" charset="0"/>
              </a:rPr>
              <a:t>Memahami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aktif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kegiatan</a:t>
            </a:r>
            <a:r>
              <a:rPr lang="en-US" dirty="0" smtClean="0">
                <a:latin typeface="Arial Rounded MT Bold" panose="020F0704030504030204" pitchFamily="34" charset="0"/>
              </a:rPr>
              <a:t> K3 yang </a:t>
            </a:r>
            <a:r>
              <a:rPr lang="en-US" dirty="0" err="1" smtClean="0">
                <a:latin typeface="Arial Rounded MT Bold" panose="020F0704030504030204" pitchFamily="34" charset="0"/>
              </a:rPr>
              <a:t>diselengarakan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perusahaan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lvl="1">
              <a:lnSpc>
                <a:spcPct val="130000"/>
              </a:lnSpc>
              <a:spcBef>
                <a:spcPts val="1200"/>
              </a:spcBef>
            </a:pPr>
            <a:r>
              <a:rPr lang="en-US" dirty="0" err="1" smtClean="0">
                <a:latin typeface="Arial Rounded MT Bold" panose="020F0704030504030204" pitchFamily="34" charset="0"/>
              </a:rPr>
              <a:t>Melakuukan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pembinaan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latihan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</a:p>
          <a:p>
            <a:pPr lvl="1">
              <a:lnSpc>
                <a:spcPct val="130000"/>
              </a:lnSpc>
              <a:spcBef>
                <a:spcPts val="1200"/>
              </a:spcBef>
            </a:pPr>
            <a:r>
              <a:rPr lang="en-US" dirty="0" err="1" smtClean="0">
                <a:latin typeface="Arial Rounded MT Bold" panose="020F0704030504030204" pitchFamily="34" charset="0"/>
              </a:rPr>
              <a:t>Menyediakan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anggaran</a:t>
            </a:r>
            <a:r>
              <a:rPr lang="en-US" dirty="0" smtClean="0">
                <a:latin typeface="Arial Rounded MT Bold" panose="020F0704030504030204" pitchFamily="34" charset="0"/>
              </a:rPr>
              <a:t> K3 yang </a:t>
            </a:r>
            <a:r>
              <a:rPr lang="en-US" dirty="0" err="1" smtClean="0">
                <a:latin typeface="Arial Rounded MT Bold" panose="020F0704030504030204" pitchFamily="34" charset="0"/>
              </a:rPr>
              <a:t>cukup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endParaRPr lang="en-US" dirty="0">
              <a:latin typeface="Arial Rounded MT Bold" panose="020F07040305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22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470" y="324182"/>
            <a:ext cx="9029131" cy="132556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Alasan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pentingnya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kebijakan</a:t>
            </a:r>
            <a:r>
              <a:rPr lang="en-US" dirty="0" smtClean="0">
                <a:latin typeface="Arial Rounded MT Bold" panose="020F0704030504030204" pitchFamily="34" charset="0"/>
              </a:rPr>
              <a:t> K3  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206552" cy="4351338"/>
          </a:xfrm>
        </p:spPr>
        <p:txBody>
          <a:bodyPr/>
          <a:lstStyle/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mempermudah</a:t>
            </a:r>
            <a:r>
              <a:rPr lang="en-US" dirty="0" smtClean="0"/>
              <a:t> 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err="1" smtClean="0"/>
              <a:t>Pelaksanaan</a:t>
            </a:r>
            <a:r>
              <a:rPr lang="en-US" dirty="0" smtClean="0"/>
              <a:t> K3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berpedoman</a:t>
            </a:r>
            <a:r>
              <a:rPr lang="en-US" dirty="0" smtClean="0"/>
              <a:t> </a:t>
            </a:r>
            <a:r>
              <a:rPr lang="en-US" dirty="0" err="1" smtClean="0"/>
              <a:t>kebijaka</a:t>
            </a:r>
            <a:r>
              <a:rPr lang="en-US" dirty="0" smtClean="0"/>
              <a:t> K3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 K3 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/>
              <a:t> </a:t>
            </a:r>
            <a:r>
              <a:rPr lang="en-US" dirty="0" smtClean="0"/>
              <a:t>Para </a:t>
            </a:r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K3, SOP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38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191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Arial Rounded MT Bold</vt:lpstr>
      <vt:lpstr>Calibri</vt:lpstr>
      <vt:lpstr>Calibri Light</vt:lpstr>
      <vt:lpstr>Office Theme</vt:lpstr>
      <vt:lpstr>DASAR PEMBENTUKAN P2K3</vt:lpstr>
      <vt:lpstr>DASAR PEMBENTUKAN P2K3</vt:lpstr>
      <vt:lpstr>MENGAPA P2K3 PERLU DIBENTUK?</vt:lpstr>
      <vt:lpstr>Tahap Persiapan Pembentukan</vt:lpstr>
      <vt:lpstr>Membuat kebijakan K3 Perusahaan </vt:lpstr>
      <vt:lpstr>Alasan pentingnya kebijakan K3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PEMBENTUKAN P2K3</dc:title>
  <dc:creator>HP</dc:creator>
  <cp:lastModifiedBy>HP</cp:lastModifiedBy>
  <cp:revision>26</cp:revision>
  <dcterms:created xsi:type="dcterms:W3CDTF">2023-02-13T01:22:00Z</dcterms:created>
  <dcterms:modified xsi:type="dcterms:W3CDTF">2023-03-03T06:39:35Z</dcterms:modified>
</cp:coreProperties>
</file>