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8" autoAdjust="0"/>
    <p:restoredTop sz="94660"/>
  </p:normalViewPr>
  <p:slideViewPr>
    <p:cSldViewPr snapToGrid="0">
      <p:cViewPr>
        <p:scale>
          <a:sx n="50" d="100"/>
          <a:sy n="50" d="100"/>
        </p:scale>
        <p:origin x="6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7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0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2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0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1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5144-D529-4268-8628-32B0BCBC9A3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6B65-A9BF-435D-982C-1C666502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-14251"/>
            <a:ext cx="12197695" cy="6901588"/>
            <a:chOff x="0" y="-14251"/>
            <a:chExt cx="12197695" cy="690158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20" r="11095" b="16222"/>
            <a:stretch/>
          </p:blipFill>
          <p:spPr>
            <a:xfrm>
              <a:off x="1118937" y="0"/>
              <a:ext cx="9954125" cy="687308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524000" y="6278880"/>
              <a:ext cx="9144000" cy="56388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536490" y="6224142"/>
              <a:ext cx="3059011" cy="584775"/>
              <a:chOff x="6012489" y="6178421"/>
              <a:chExt cx="3059011" cy="584775"/>
            </a:xfrm>
          </p:grpSpPr>
          <p:pic>
            <p:nvPicPr>
              <p:cNvPr id="7" name="Picture 4" descr="Pengembangan web Logo World Wide Web Website, Simbol Web s, Desain web,  simetri, monokrom png | PNGWi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2489" y="6241890"/>
                <a:ext cx="430213" cy="4302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6488422" y="6178421"/>
                <a:ext cx="2583078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refsafety.com 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935893" y="6171803"/>
              <a:ext cx="2501111" cy="584775"/>
              <a:chOff x="4372012" y="4995615"/>
              <a:chExt cx="2501111" cy="584775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4"/>
              <a:srcRect l="26421" t="22654" r="26423" b="23360"/>
              <a:stretch/>
            </p:blipFill>
            <p:spPr>
              <a:xfrm>
                <a:off x="4372012" y="5132451"/>
                <a:ext cx="460253" cy="325972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894056" y="4995615"/>
                <a:ext cx="1979067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Ref </a:t>
                </a:r>
                <a:r>
                  <a:rPr lang="en-US" sz="3200" b="1" dirty="0" err="1">
                    <a:ln/>
                    <a:solidFill>
                      <a:schemeClr val="bg1"/>
                    </a:solidFill>
                  </a:rPr>
                  <a:t>Katiga</a:t>
                </a:r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95156" y="6171802"/>
              <a:ext cx="3065061" cy="584775"/>
              <a:chOff x="4377395" y="4432959"/>
              <a:chExt cx="3065061" cy="58477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919457" y="4432959"/>
                <a:ext cx="2522999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/>
                    <a:solidFill>
                      <a:schemeClr val="bg1"/>
                    </a:solidFill>
                  </a:rPr>
                  <a:t>@</a:t>
                </a:r>
                <a:r>
                  <a:rPr lang="en-US" sz="3200" b="1" dirty="0" err="1" smtClean="0">
                    <a:ln/>
                    <a:solidFill>
                      <a:schemeClr val="bg1"/>
                    </a:solidFill>
                  </a:rPr>
                  <a:t>refdimadef</a:t>
                </a:r>
                <a:r>
                  <a:rPr lang="en-US" sz="3200" b="1" dirty="0" smtClean="0">
                    <a:ln/>
                    <a:solidFill>
                      <a:schemeClr val="bg1"/>
                    </a:solidFill>
                  </a:rPr>
                  <a:t> </a:t>
                </a:r>
                <a:endParaRPr lang="en-US" sz="3200" b="1" dirty="0">
                  <a:ln/>
                  <a:solidFill>
                    <a:schemeClr val="bg1"/>
                  </a:solidFill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/>
              <a:srcRect l="22222" t="22000" r="22445" b="23999"/>
              <a:stretch/>
            </p:blipFill>
            <p:spPr>
              <a:xfrm>
                <a:off x="4377395" y="4523942"/>
                <a:ext cx="483318" cy="471673"/>
              </a:xfrm>
              <a:prstGeom prst="rect">
                <a:avLst/>
              </a:prstGeom>
            </p:spPr>
          </p:pic>
        </p:grpSp>
        <p:sp>
          <p:nvSpPr>
            <p:cNvPr id="16" name="Isosceles Triangle 15"/>
            <p:cNvSpPr/>
            <p:nvPr/>
          </p:nvSpPr>
          <p:spPr>
            <a:xfrm rot="5400000">
              <a:off x="884574" y="840936"/>
              <a:ext cx="1953978" cy="66521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8717" y="1187881"/>
              <a:ext cx="16783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e-Course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-14251"/>
              <a:ext cx="1118937" cy="68873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048999" y="0"/>
              <a:ext cx="1148696" cy="68873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976894" y="170181"/>
              <a:ext cx="2918998" cy="2634917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483" y="13889"/>
              <a:ext cx="2487953" cy="1539174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2337202" y="5208217"/>
            <a:ext cx="7772400" cy="838649"/>
          </a:xfrm>
          <a:prstGeom prst="rect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STUDY KASUUS HIRARC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STUDY KASUS HIRARC ATAU IBPPR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Image result for foto orang kerja listrik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8" t="9922" r="16127" b="6533"/>
          <a:stretch/>
        </p:blipFill>
        <p:spPr bwMode="auto">
          <a:xfrm>
            <a:off x="3134808" y="1690688"/>
            <a:ext cx="4798209" cy="43891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584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9844" y="243816"/>
            <a:ext cx="11401822" cy="6358068"/>
            <a:chOff x="514113" y="0"/>
            <a:chExt cx="11258624" cy="598888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13" y="0"/>
              <a:ext cx="11258624" cy="5988889"/>
            </a:xfrm>
            <a:prstGeom prst="rect">
              <a:avLst/>
            </a:prstGeom>
            <a:noFill/>
            <a:ln w="9525">
              <a:solidFill>
                <a:srgbClr val="017185"/>
              </a:solidFill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065121" y="467984"/>
              <a:ext cx="2547093" cy="3105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………………………………………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3664" y="5705287"/>
              <a:ext cx="2547093" cy="256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22729" y="3824064"/>
            <a:ext cx="2823883" cy="158165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1"/>
          <p:cNvSpPr txBox="1"/>
          <p:nvPr/>
        </p:nvSpPr>
        <p:spPr>
          <a:xfrm>
            <a:off x="524797" y="2627899"/>
            <a:ext cx="915439" cy="301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diketinggian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05956" y="3050725"/>
            <a:ext cx="970272" cy="3316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Instalasi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1741935" y="2676337"/>
            <a:ext cx="823833" cy="2526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terjatuh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1660054" y="3000035"/>
            <a:ext cx="1010700" cy="3388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Tersengat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2672532" y="2589502"/>
            <a:ext cx="783405" cy="3975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Luka/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patah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273122" y="2676924"/>
            <a:ext cx="736688" cy="2520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4183238" y="2704451"/>
            <a:ext cx="736688" cy="2726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2617135" y="2982065"/>
            <a:ext cx="615848" cy="3287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5048816" y="2705421"/>
            <a:ext cx="736688" cy="259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4155645" y="3026948"/>
            <a:ext cx="736688" cy="8033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289922" y="3005803"/>
            <a:ext cx="736688" cy="2592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5024099" y="2977747"/>
            <a:ext cx="736688" cy="3014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M6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10"/>
          <p:cNvSpPr txBox="1"/>
          <p:nvPr/>
        </p:nvSpPr>
        <p:spPr>
          <a:xfrm>
            <a:off x="6008567" y="2591806"/>
            <a:ext cx="1010700" cy="3321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SOP, APD, </a:t>
            </a:r>
            <a:r>
              <a:rPr lang="en-US" sz="8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</a:t>
            </a:r>
            <a:endParaRPr lang="en-US" sz="800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Pelatihan</a:t>
            </a:r>
            <a:r>
              <a:rPr lang="en-US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10"/>
          <p:cNvSpPr txBox="1"/>
          <p:nvPr/>
        </p:nvSpPr>
        <p:spPr>
          <a:xfrm>
            <a:off x="5972254" y="2977085"/>
            <a:ext cx="1010700" cy="4228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SOP, APD, </a:t>
            </a:r>
            <a:r>
              <a:rPr lang="en-US" sz="8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</a:t>
            </a:r>
            <a:endParaRPr lang="en-US" sz="800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Pelatihan</a:t>
            </a:r>
            <a:r>
              <a:rPr lang="en-US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14"/>
          <p:cNvSpPr txBox="1"/>
          <p:nvPr/>
        </p:nvSpPr>
        <p:spPr>
          <a:xfrm>
            <a:off x="7926286" y="2693993"/>
            <a:ext cx="736688" cy="2349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14"/>
          <p:cNvSpPr txBox="1"/>
          <p:nvPr/>
        </p:nvSpPr>
        <p:spPr>
          <a:xfrm>
            <a:off x="7016359" y="2694364"/>
            <a:ext cx="736688" cy="234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14"/>
          <p:cNvSpPr txBox="1"/>
          <p:nvPr/>
        </p:nvSpPr>
        <p:spPr>
          <a:xfrm>
            <a:off x="8769319" y="2653146"/>
            <a:ext cx="736688" cy="3114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989967" y="2993014"/>
            <a:ext cx="736688" cy="3674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7926286" y="3008940"/>
            <a:ext cx="736688" cy="3163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8769319" y="2964576"/>
            <a:ext cx="736688" cy="3719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R1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65"/>
          <p:cNvSpPr txBox="1"/>
          <p:nvPr/>
        </p:nvSpPr>
        <p:spPr>
          <a:xfrm>
            <a:off x="9718584" y="2749163"/>
            <a:ext cx="646848" cy="2378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ALARP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14"/>
          <p:cNvSpPr txBox="1"/>
          <p:nvPr/>
        </p:nvSpPr>
        <p:spPr>
          <a:xfrm>
            <a:off x="9570684" y="3036236"/>
            <a:ext cx="736688" cy="379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ALARP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 Box 70"/>
          <p:cNvSpPr txBox="1"/>
          <p:nvPr/>
        </p:nvSpPr>
        <p:spPr>
          <a:xfrm>
            <a:off x="10738303" y="2700297"/>
            <a:ext cx="1078080" cy="3055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KEPALA REGU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71"/>
          <p:cNvSpPr txBox="1"/>
          <p:nvPr/>
        </p:nvSpPr>
        <p:spPr>
          <a:xfrm>
            <a:off x="10763650" y="3019939"/>
            <a:ext cx="1078080" cy="313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KEPALA REGU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5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oto orang kerja listri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32" y="1720256"/>
            <a:ext cx="4439883" cy="438912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946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STUDY KASUS HIRARC ATAU IBPPR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9844" y="243816"/>
            <a:ext cx="11401822" cy="6358068"/>
            <a:chOff x="514113" y="0"/>
            <a:chExt cx="11258624" cy="598888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13" y="0"/>
              <a:ext cx="11258624" cy="5988889"/>
            </a:xfrm>
            <a:prstGeom prst="rect">
              <a:avLst/>
            </a:prstGeom>
            <a:noFill/>
            <a:ln w="9525">
              <a:solidFill>
                <a:srgbClr val="017185"/>
              </a:solidFill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065121" y="467984"/>
              <a:ext cx="2547093" cy="3105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………………………………………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3664" y="5705287"/>
              <a:ext cx="2547093" cy="256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22729" y="3824064"/>
            <a:ext cx="2823883" cy="158165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1"/>
          <p:cNvSpPr txBox="1"/>
          <p:nvPr/>
        </p:nvSpPr>
        <p:spPr>
          <a:xfrm>
            <a:off x="524797" y="2627899"/>
            <a:ext cx="915439" cy="301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diketinggian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05956" y="3050725"/>
            <a:ext cx="970272" cy="3316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Instalasi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1741935" y="2676337"/>
            <a:ext cx="823833" cy="2526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terjatuh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1660054" y="3000035"/>
            <a:ext cx="1010700" cy="3388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Tersengat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2672532" y="2589502"/>
            <a:ext cx="783405" cy="3975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Luka/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patah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273122" y="2676924"/>
            <a:ext cx="736688" cy="2520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4183238" y="2704451"/>
            <a:ext cx="736688" cy="2726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2617135" y="2982065"/>
            <a:ext cx="615848" cy="3287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Luka </a:t>
            </a:r>
            <a:r>
              <a:rPr lang="en-US" sz="8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5048816" y="2705421"/>
            <a:ext cx="736688" cy="259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T9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4155645" y="3026948"/>
            <a:ext cx="736688" cy="8033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289922" y="3005803"/>
            <a:ext cx="736688" cy="2592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5024099" y="2977747"/>
            <a:ext cx="736688" cy="3014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T15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10"/>
          <p:cNvSpPr txBox="1"/>
          <p:nvPr/>
        </p:nvSpPr>
        <p:spPr>
          <a:xfrm>
            <a:off x="6000051" y="2644903"/>
            <a:ext cx="1010700" cy="3321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SOP, APD,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10"/>
          <p:cNvSpPr txBox="1"/>
          <p:nvPr/>
        </p:nvSpPr>
        <p:spPr>
          <a:xfrm>
            <a:off x="5972254" y="2977085"/>
            <a:ext cx="1010700" cy="4228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SOP, APD, </a:t>
            </a:r>
            <a:r>
              <a:rPr lang="en-US" sz="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14"/>
          <p:cNvSpPr txBox="1"/>
          <p:nvPr/>
        </p:nvSpPr>
        <p:spPr>
          <a:xfrm>
            <a:off x="7926286" y="2693993"/>
            <a:ext cx="736688" cy="2349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14"/>
          <p:cNvSpPr txBox="1"/>
          <p:nvPr/>
        </p:nvSpPr>
        <p:spPr>
          <a:xfrm>
            <a:off x="7016359" y="2694364"/>
            <a:ext cx="736688" cy="234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14"/>
          <p:cNvSpPr txBox="1"/>
          <p:nvPr/>
        </p:nvSpPr>
        <p:spPr>
          <a:xfrm>
            <a:off x="8769319" y="2653146"/>
            <a:ext cx="736688" cy="3114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989967" y="2993014"/>
            <a:ext cx="736688" cy="3674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7926286" y="3008940"/>
            <a:ext cx="736688" cy="3163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8769319" y="2964576"/>
            <a:ext cx="736688" cy="3719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R3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65"/>
          <p:cNvSpPr txBox="1"/>
          <p:nvPr/>
        </p:nvSpPr>
        <p:spPr>
          <a:xfrm>
            <a:off x="9718584" y="2749163"/>
            <a:ext cx="646848" cy="2378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ALARP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14"/>
          <p:cNvSpPr txBox="1"/>
          <p:nvPr/>
        </p:nvSpPr>
        <p:spPr>
          <a:xfrm>
            <a:off x="9570684" y="3036236"/>
            <a:ext cx="736688" cy="379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ALARP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 Box 70"/>
          <p:cNvSpPr txBox="1"/>
          <p:nvPr/>
        </p:nvSpPr>
        <p:spPr>
          <a:xfrm>
            <a:off x="10738303" y="2700297"/>
            <a:ext cx="1078080" cy="3055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KEPALA REGU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71"/>
          <p:cNvSpPr txBox="1"/>
          <p:nvPr/>
        </p:nvSpPr>
        <p:spPr>
          <a:xfrm>
            <a:off x="10763650" y="3019939"/>
            <a:ext cx="1078080" cy="313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KEPALA REGU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KESIMPULAN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Beda </a:t>
            </a:r>
            <a:r>
              <a:rPr lang="en-US" dirty="0" err="1" smtClean="0">
                <a:latin typeface="Arial Rounded MT Bold" panose="020F0704030504030204" pitchFamily="34" charset="0"/>
              </a:rPr>
              <a:t>sitasi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kondisi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berbeda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pla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kemungkinannya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keparahannya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maka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sangat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pentingla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dalam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pencegahan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ntk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membut</a:t>
            </a:r>
            <a:r>
              <a:rPr lang="en-US" dirty="0" smtClean="0">
                <a:latin typeface="Arial Rounded MT Bold" panose="020F0704030504030204" pitchFamily="34" charset="0"/>
              </a:rPr>
              <a:t> program </a:t>
            </a:r>
            <a:r>
              <a:rPr lang="en-US" dirty="0" err="1" smtClean="0">
                <a:latin typeface="Arial Rounded MT Bold" panose="020F0704030504030204" pitchFamily="34" charset="0"/>
              </a:rPr>
              <a:t>kerja</a:t>
            </a:r>
            <a:r>
              <a:rPr lang="en-US" dirty="0" smtClean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didukung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kompetensi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(</a:t>
            </a:r>
            <a:r>
              <a:rPr lang="en-US" dirty="0" err="1" smtClean="0">
                <a:latin typeface="Arial Rounded MT Bold" panose="020F0704030504030204" pitchFamily="34" charset="0"/>
              </a:rPr>
              <a:t>pengetahuan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pengalaman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sikap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kerja</a:t>
            </a:r>
            <a:r>
              <a:rPr lang="en-US" dirty="0" smtClean="0">
                <a:latin typeface="Arial Rounded MT Bold" panose="020F0704030504030204" pitchFamily="34" charset="0"/>
              </a:rPr>
              <a:t>) </a:t>
            </a:r>
            <a:r>
              <a:rPr lang="en-US" dirty="0" err="1" smtClean="0">
                <a:latin typeface="Arial Rounded MT Bold" panose="020F0704030504030204" pitchFamily="34" charset="0"/>
              </a:rPr>
              <a:t>kelengkapan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peralatan</a:t>
            </a:r>
            <a:r>
              <a:rPr lang="en-US" dirty="0" smtClean="0">
                <a:latin typeface="Arial Rounded MT Bold" panose="020F0704030504030204" pitchFamily="34" charset="0"/>
              </a:rPr>
              <a:t> (</a:t>
            </a:r>
            <a:r>
              <a:rPr lang="en-US" dirty="0" err="1" smtClean="0">
                <a:latin typeface="Arial Rounded MT Bold" panose="020F0704030504030204" pitchFamily="34" charset="0"/>
              </a:rPr>
              <a:t>kecukupan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kesesuaian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standart</a:t>
            </a:r>
            <a:r>
              <a:rPr lang="en-US" dirty="0" smtClean="0">
                <a:latin typeface="Arial Rounded MT Bold" panose="020F0704030504030204" pitchFamily="34" charset="0"/>
              </a:rPr>
              <a:t>) </a:t>
            </a:r>
            <a:r>
              <a:rPr lang="en-US" dirty="0" err="1" smtClean="0">
                <a:latin typeface="Arial Rounded MT Bold" panose="020F0704030504030204" pitchFamily="34" charset="0"/>
              </a:rPr>
              <a:t>Bahan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yang </a:t>
            </a:r>
            <a:r>
              <a:rPr lang="en-US" dirty="0" err="1" smtClean="0">
                <a:latin typeface="Arial Rounded MT Bold" panose="020F0704030504030204" pitchFamily="34" charset="0"/>
              </a:rPr>
              <a:t>sesuai</a:t>
            </a:r>
            <a:r>
              <a:rPr lang="en-US" dirty="0" smtClean="0">
                <a:latin typeface="Arial Rounded MT Bold" panose="020F0704030504030204" pitchFamily="34" charset="0"/>
              </a:rPr>
              <a:t> (</a:t>
            </a:r>
            <a:r>
              <a:rPr lang="en-US" dirty="0" err="1" smtClean="0">
                <a:latin typeface="Arial Rounded MT Bold" panose="020F0704030504030204" pitchFamily="34" charset="0"/>
              </a:rPr>
              <a:t>jenis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sifat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ukuran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lain </a:t>
            </a:r>
            <a:r>
              <a:rPr lang="en-US" dirty="0" err="1" smtClean="0">
                <a:latin typeface="Arial Rounded MT Bold" panose="020F0704030504030204" pitchFamily="34" charset="0"/>
              </a:rPr>
              <a:t>sebagainya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28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963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Selanjutnya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coba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di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identifikasi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potensi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bahaya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di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tempat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kerja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teman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teman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sebagai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bahan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latihan</a:t>
            </a:r>
            <a:endParaRPr lang="en-US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73" y="3620294"/>
            <a:ext cx="3777627" cy="233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174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Fan Heiti Std B</vt:lpstr>
      <vt:lpstr>Adobe Gothic Std B</vt:lpstr>
      <vt:lpstr>Arial</vt:lpstr>
      <vt:lpstr>Arial Black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STUDY KASUS HIRARC ATAU IBPPR</vt:lpstr>
      <vt:lpstr>PowerPoint Presentation</vt:lpstr>
      <vt:lpstr>PowerPoint Presentation</vt:lpstr>
      <vt:lpstr>PowerPoint Presentation</vt:lpstr>
      <vt:lpstr>KESIMPULAN </vt:lpstr>
      <vt:lpstr>Latihan selanjutnya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</cp:revision>
  <dcterms:created xsi:type="dcterms:W3CDTF">2023-02-27T05:29:23Z</dcterms:created>
  <dcterms:modified xsi:type="dcterms:W3CDTF">2023-04-01T05:18:34Z</dcterms:modified>
</cp:coreProperties>
</file>