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65" r:id="rId4"/>
    <p:sldId id="258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9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4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3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2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2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5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3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7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0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9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6967-36B6-4C73-82D8-B678EE8EAC4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F61DB-902A-4FE7-9DF6-DA173599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-14251"/>
            <a:ext cx="12197695" cy="6901588"/>
            <a:chOff x="0" y="-14251"/>
            <a:chExt cx="12197695" cy="690158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20" r="11095" b="16222"/>
            <a:stretch/>
          </p:blipFill>
          <p:spPr>
            <a:xfrm>
              <a:off x="1118937" y="0"/>
              <a:ext cx="9954125" cy="687308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524000" y="6278880"/>
              <a:ext cx="9144000" cy="56388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536490" y="6224142"/>
              <a:ext cx="3059011" cy="584775"/>
              <a:chOff x="6012489" y="6178421"/>
              <a:chExt cx="3059011" cy="584775"/>
            </a:xfrm>
          </p:grpSpPr>
          <p:pic>
            <p:nvPicPr>
              <p:cNvPr id="7" name="Picture 4" descr="Pengembangan web Logo World Wide Web Website, Simbol Web s, Desain web,  simetri, monokrom png | PNGWi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12489" y="6241890"/>
                <a:ext cx="430213" cy="4302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ctangle 7"/>
              <p:cNvSpPr/>
              <p:nvPr/>
            </p:nvSpPr>
            <p:spPr>
              <a:xfrm>
                <a:off x="6488422" y="6178421"/>
                <a:ext cx="2583078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3200" b="1" dirty="0">
                    <a:ln/>
                    <a:solidFill>
                      <a:schemeClr val="bg1"/>
                    </a:solidFill>
                  </a:rPr>
                  <a:t>refsafety.com 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935893" y="6171803"/>
              <a:ext cx="2501111" cy="584775"/>
              <a:chOff x="4372012" y="4995615"/>
              <a:chExt cx="2501111" cy="584775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4"/>
              <a:srcRect l="26421" t="22654" r="26423" b="23360"/>
              <a:stretch/>
            </p:blipFill>
            <p:spPr>
              <a:xfrm>
                <a:off x="4372012" y="5132451"/>
                <a:ext cx="460253" cy="325972"/>
              </a:xfrm>
              <a:prstGeom prst="rect">
                <a:avLst/>
              </a:prstGeom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4894056" y="4995615"/>
                <a:ext cx="1979067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3200" b="1" dirty="0">
                    <a:ln/>
                    <a:solidFill>
                      <a:schemeClr val="bg1"/>
                    </a:solidFill>
                  </a:rPr>
                  <a:t>Ref </a:t>
                </a:r>
                <a:r>
                  <a:rPr lang="en-US" sz="3200" b="1" dirty="0" err="1">
                    <a:ln/>
                    <a:solidFill>
                      <a:schemeClr val="bg1"/>
                    </a:solidFill>
                  </a:rPr>
                  <a:t>Katiga</a:t>
                </a:r>
                <a:r>
                  <a:rPr lang="en-US" sz="3200" b="1" dirty="0">
                    <a:ln/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695156" y="6171802"/>
              <a:ext cx="3065061" cy="584775"/>
              <a:chOff x="4377395" y="4432959"/>
              <a:chExt cx="3065061" cy="584775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919457" y="4432959"/>
                <a:ext cx="2522999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3200" b="1" dirty="0" smtClean="0">
                    <a:ln/>
                    <a:solidFill>
                      <a:schemeClr val="bg1"/>
                    </a:solidFill>
                  </a:rPr>
                  <a:t>@</a:t>
                </a:r>
                <a:r>
                  <a:rPr lang="en-US" sz="3200" b="1" dirty="0" err="1" smtClean="0">
                    <a:ln/>
                    <a:solidFill>
                      <a:schemeClr val="bg1"/>
                    </a:solidFill>
                  </a:rPr>
                  <a:t>refdimadef</a:t>
                </a:r>
                <a:r>
                  <a:rPr lang="en-US" sz="3200" b="1" dirty="0" smtClean="0">
                    <a:ln/>
                    <a:solidFill>
                      <a:schemeClr val="bg1"/>
                    </a:solidFill>
                  </a:rPr>
                  <a:t> </a:t>
                </a:r>
                <a:endParaRPr lang="en-US" sz="3200" b="1" dirty="0">
                  <a:ln/>
                  <a:solidFill>
                    <a:schemeClr val="bg1"/>
                  </a:solidFill>
                </a:endParaRPr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/>
              <a:srcRect l="22222" t="22000" r="22445" b="23999"/>
              <a:stretch/>
            </p:blipFill>
            <p:spPr>
              <a:xfrm>
                <a:off x="4377395" y="4523942"/>
                <a:ext cx="483318" cy="471673"/>
              </a:xfrm>
              <a:prstGeom prst="rect">
                <a:avLst/>
              </a:prstGeom>
            </p:spPr>
          </p:pic>
        </p:grpSp>
        <p:sp>
          <p:nvSpPr>
            <p:cNvPr id="16" name="Isosceles Triangle 15"/>
            <p:cNvSpPr/>
            <p:nvPr/>
          </p:nvSpPr>
          <p:spPr>
            <a:xfrm rot="5400000">
              <a:off x="884574" y="840936"/>
              <a:ext cx="1953978" cy="66521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98717" y="1187881"/>
              <a:ext cx="16783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rial Black" panose="020B0A04020102020204" pitchFamily="34" charset="0"/>
                  <a:ea typeface="Adobe Gothic Std B" panose="020B0800000000000000" pitchFamily="34" charset="-128"/>
                </a:rPr>
                <a:t>e-Course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-14251"/>
              <a:ext cx="1118937" cy="688733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048999" y="0"/>
              <a:ext cx="1148696" cy="688733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976894" y="170181"/>
              <a:ext cx="2918998" cy="2634917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483" y="13889"/>
              <a:ext cx="2487953" cy="1539174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2337202" y="5208218"/>
            <a:ext cx="7772400" cy="97234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SAFETY EXPERT 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2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KOMPETENSI SAFETY EXPERT (AHLI K3)</a:t>
            </a:r>
            <a:endParaRPr lang="en-US" sz="4000" b="1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 smtClean="0">
                <a:latin typeface="Arial Rounded MT Bold" panose="020F0704030504030204" pitchFamily="34" charset="0"/>
              </a:rPr>
              <a:t>Kompetensi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(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pengetahuan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,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Kemampuan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Sikap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Kerja</a:t>
            </a:r>
            <a:r>
              <a:rPr lang="en-US" sz="2400" b="1" dirty="0" smtClean="0">
                <a:latin typeface="Arial Rounded MT Bold" panose="020F070403050403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 smtClean="0">
                <a:latin typeface="Arial Rounded MT Bold" panose="020F0704030504030204" pitchFamily="34" charset="0"/>
              </a:rPr>
              <a:t>Keahliannya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direfleksikan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dalam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kebiasaan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berpikir</a:t>
            </a:r>
            <a:r>
              <a:rPr lang="en-US" sz="2400" b="1" dirty="0" smtClean="0">
                <a:latin typeface="Arial Rounded MT Bold" panose="020F0704030504030204" pitchFamily="34" charset="0"/>
              </a:rPr>
              <a:t>,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bertindak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secara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konsisten</a:t>
            </a:r>
            <a:endParaRPr lang="en-US" sz="2400" b="1" dirty="0" smtClean="0"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err="1" smtClean="0">
                <a:latin typeface="Arial Rounded MT Bold" panose="020F0704030504030204" pitchFamily="34" charset="0"/>
              </a:rPr>
              <a:t>Pengetahuan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tercermin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pada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tingkat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pendidikannya</a:t>
            </a:r>
            <a:endParaRPr lang="en-US" sz="2400" b="1" dirty="0" smtClean="0"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err="1" smtClean="0">
                <a:latin typeface="Arial Rounded MT Bold" panose="020F0704030504030204" pitchFamily="34" charset="0"/>
              </a:rPr>
              <a:t>Kompetensi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personil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K3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berdasarkan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Kepmenaker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No 38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tahun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2019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 smtClean="0">
                <a:latin typeface="Arial Rounded MT Bold" panose="020F0704030504030204" pitchFamily="34" charset="0"/>
              </a:rPr>
              <a:t>Kemampuan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tercermin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pada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keterampilan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(skill)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mengunakan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akal</a:t>
            </a:r>
            <a:r>
              <a:rPr lang="en-US" sz="2400" b="1" dirty="0" smtClean="0">
                <a:latin typeface="Arial Rounded MT Bold" panose="020F0704030504030204" pitchFamily="34" charset="0"/>
              </a:rPr>
              <a:t>,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pikiran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, ide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kreatifitasnya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yang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didapat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dari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hard skill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soft skill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 smtClean="0">
                <a:latin typeface="Arial Rounded MT Bold" panose="020F0704030504030204" pitchFamily="34" charset="0"/>
              </a:rPr>
              <a:t>Sikap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atau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attitude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tercermin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pada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tindakan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,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persepsi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2400" b="1" dirty="0" smtClean="0">
                <a:latin typeface="Arial Rounded MT Bold" panose="020F0704030504030204" pitchFamily="34" charset="0"/>
              </a:rPr>
              <a:t> </a:t>
            </a:r>
            <a:r>
              <a:rPr lang="en-US" sz="2400" b="1" dirty="0" err="1" smtClean="0">
                <a:latin typeface="Arial Rounded MT Bold" panose="020F0704030504030204" pitchFamily="34" charset="0"/>
              </a:rPr>
              <a:t>bereaksi</a:t>
            </a:r>
            <a:endParaRPr lang="en-US" sz="2400" dirty="0"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95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KETERAMPILAN YANG DIPERLUKAN </a:t>
            </a:r>
            <a:endParaRPr lang="en-US" b="1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Skill</a:t>
            </a:r>
          </a:p>
          <a:p>
            <a:pPr lvl="1"/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tehnis</a:t>
            </a:r>
            <a:r>
              <a:rPr lang="en-US" dirty="0" smtClean="0"/>
              <a:t> lain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keahliannya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Indikatornya</a:t>
            </a:r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ketrampilannya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disukai</a:t>
            </a:r>
            <a:endParaRPr lang="en-US" dirty="0" smtClean="0"/>
          </a:p>
          <a:p>
            <a:r>
              <a:rPr lang="en-US" dirty="0" smtClean="0"/>
              <a:t>Soft Skill</a:t>
            </a:r>
          </a:p>
          <a:p>
            <a:pPr lvl="1"/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non </a:t>
            </a:r>
            <a:r>
              <a:rPr lang="en-US" dirty="0" err="1" smtClean="0"/>
              <a:t>tehnis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endParaRPr lang="en-US" dirty="0" smtClean="0"/>
          </a:p>
          <a:p>
            <a:pPr lvl="1"/>
            <a:r>
              <a:rPr lang="en-US" dirty="0" err="1" smtClean="0"/>
              <a:t>Indikatornya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3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POTENSI PROFESI K3 </a:t>
            </a:r>
            <a:endParaRPr lang="en-US" b="1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3610969" cy="5032376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 </a:t>
            </a:r>
            <a:r>
              <a:rPr lang="en-US" b="1" dirty="0"/>
              <a:t>Safety Inspector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endParaRPr lang="en-US" dirty="0"/>
          </a:p>
          <a:p>
            <a:pPr lvl="0"/>
            <a:r>
              <a:rPr lang="en-US" b="1" dirty="0"/>
              <a:t>Safety </a:t>
            </a:r>
            <a:r>
              <a:rPr lang="en-US" b="1" dirty="0" smtClean="0"/>
              <a:t>Officer</a:t>
            </a:r>
          </a:p>
          <a:p>
            <a:pPr lvl="0"/>
            <a:r>
              <a:rPr lang="en-US" b="1" dirty="0" smtClean="0"/>
              <a:t>Safety staff</a:t>
            </a:r>
          </a:p>
          <a:p>
            <a:pPr lvl="0"/>
            <a:r>
              <a:rPr lang="en-US" b="1" dirty="0" smtClean="0"/>
              <a:t>Safety </a:t>
            </a:r>
            <a:r>
              <a:rPr lang="en-US" b="1" dirty="0"/>
              <a:t>engineer.</a:t>
            </a:r>
            <a:r>
              <a:rPr lang="en-US" dirty="0"/>
              <a:t> </a:t>
            </a:r>
            <a:r>
              <a:rPr lang="en-US" dirty="0" smtClean="0"/>
              <a:t> </a:t>
            </a:r>
            <a:endParaRPr lang="en-US" dirty="0"/>
          </a:p>
          <a:p>
            <a:pPr lvl="0"/>
            <a:r>
              <a:rPr lang="en-US" b="1" dirty="0"/>
              <a:t>Safety technician.</a:t>
            </a:r>
            <a:r>
              <a:rPr lang="en-US" dirty="0"/>
              <a:t> </a:t>
            </a:r>
            <a:r>
              <a:rPr lang="en-US" dirty="0" smtClean="0"/>
              <a:t>  .</a:t>
            </a:r>
            <a:endParaRPr lang="en-US" dirty="0"/>
          </a:p>
          <a:p>
            <a:pPr lvl="0"/>
            <a:r>
              <a:rPr lang="en-US" b="1" dirty="0"/>
              <a:t>Process safety.</a:t>
            </a:r>
            <a:r>
              <a:rPr lang="en-US" dirty="0"/>
              <a:t> </a:t>
            </a:r>
            <a:r>
              <a:rPr lang="en-US" dirty="0" smtClean="0"/>
              <a:t> </a:t>
            </a:r>
            <a:endParaRPr lang="en-US" dirty="0"/>
          </a:p>
          <a:p>
            <a:pPr lvl="0"/>
            <a:r>
              <a:rPr lang="en-US" b="1" dirty="0"/>
              <a:t>Fire Safety.</a:t>
            </a:r>
            <a:r>
              <a:rPr lang="en-US" dirty="0"/>
              <a:t> </a:t>
            </a:r>
            <a:r>
              <a:rPr lang="en-US" dirty="0" smtClean="0"/>
              <a:t> </a:t>
            </a:r>
            <a:endParaRPr lang="en-US" dirty="0"/>
          </a:p>
          <a:p>
            <a:pPr lvl="0"/>
            <a:r>
              <a:rPr lang="en-US" b="1" dirty="0"/>
              <a:t>Safety Advisor.</a:t>
            </a:r>
            <a:r>
              <a:rPr lang="en-US" dirty="0"/>
              <a:t> </a:t>
            </a:r>
            <a:r>
              <a:rPr lang="en-US" dirty="0" smtClean="0"/>
              <a:t>  </a:t>
            </a:r>
            <a:endParaRPr lang="en-US" dirty="0"/>
          </a:p>
          <a:p>
            <a:pPr lvl="0"/>
            <a:r>
              <a:rPr lang="en-US" b="1" dirty="0"/>
              <a:t>Corporate safety.</a:t>
            </a:r>
            <a:r>
              <a:rPr lang="en-US" dirty="0"/>
              <a:t> 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09539" y="1825624"/>
            <a:ext cx="5544261" cy="4575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Safety auditor.</a:t>
            </a:r>
            <a:r>
              <a:rPr lang="en-US" dirty="0" smtClean="0"/>
              <a:t>  </a:t>
            </a:r>
          </a:p>
          <a:p>
            <a:r>
              <a:rPr lang="en-US" b="1" dirty="0" smtClean="0"/>
              <a:t>Industrial Hygiene.</a:t>
            </a:r>
            <a:r>
              <a:rPr lang="en-US" dirty="0" smtClean="0"/>
              <a:t>  </a:t>
            </a:r>
          </a:p>
          <a:p>
            <a:r>
              <a:rPr lang="en-US" b="1" dirty="0" smtClean="0"/>
              <a:t>Ahli </a:t>
            </a:r>
            <a:r>
              <a:rPr lang="en-US" b="1" dirty="0" err="1" smtClean="0"/>
              <a:t>Ergonomik</a:t>
            </a:r>
            <a:r>
              <a:rPr lang="en-US" b="1" dirty="0" smtClean="0"/>
              <a:t>.</a:t>
            </a:r>
            <a:r>
              <a:rPr lang="en-US" dirty="0" smtClean="0"/>
              <a:t>  </a:t>
            </a:r>
          </a:p>
          <a:p>
            <a:r>
              <a:rPr lang="en-US" b="1" dirty="0" smtClean="0"/>
              <a:t>Permit to work coordinator.</a:t>
            </a:r>
            <a:r>
              <a:rPr lang="en-US" dirty="0" smtClean="0"/>
              <a:t>  </a:t>
            </a:r>
          </a:p>
          <a:p>
            <a:r>
              <a:rPr lang="en-US" b="1" dirty="0" smtClean="0"/>
              <a:t>Safety coordinator/Safety leader.</a:t>
            </a:r>
            <a:r>
              <a:rPr lang="en-US" dirty="0" smtClean="0"/>
              <a:t>  </a:t>
            </a:r>
          </a:p>
          <a:p>
            <a:r>
              <a:rPr lang="en-US" b="1" dirty="0" smtClean="0"/>
              <a:t>Safety superintendent.</a:t>
            </a:r>
            <a:r>
              <a:rPr lang="en-US" dirty="0" smtClean="0"/>
              <a:t>  </a:t>
            </a:r>
          </a:p>
          <a:p>
            <a:r>
              <a:rPr lang="en-US" b="1" dirty="0" smtClean="0"/>
              <a:t>Scaffolder/ Ahli </a:t>
            </a:r>
            <a:r>
              <a:rPr lang="en-US" b="1" dirty="0" err="1" smtClean="0"/>
              <a:t>Perancah</a:t>
            </a:r>
            <a:r>
              <a:rPr lang="en-US" b="1" dirty="0" smtClean="0"/>
              <a:t>.</a:t>
            </a:r>
            <a:r>
              <a:rPr lang="en-US" dirty="0" smtClean="0"/>
              <a:t>  </a:t>
            </a:r>
          </a:p>
          <a:p>
            <a:r>
              <a:rPr lang="en-US" b="1" dirty="0" smtClean="0"/>
              <a:t>Ahli K3 </a:t>
            </a:r>
            <a:r>
              <a:rPr lang="en-US" b="1" dirty="0" err="1" smtClean="0"/>
              <a:t>Rumah</a:t>
            </a:r>
            <a:r>
              <a:rPr lang="en-US" b="1" dirty="0" smtClean="0"/>
              <a:t> </a:t>
            </a:r>
            <a:r>
              <a:rPr lang="en-US" b="1" dirty="0" err="1" smtClean="0"/>
              <a:t>Sakit</a:t>
            </a:r>
            <a:r>
              <a:rPr lang="en-US" b="1" dirty="0" smtClean="0"/>
              <a:t>.</a:t>
            </a:r>
            <a:r>
              <a:rPr lang="en-US" dirty="0" smtClean="0"/>
              <a:t>  </a:t>
            </a:r>
          </a:p>
          <a:p>
            <a:r>
              <a:rPr lang="en-US" b="1" dirty="0" err="1" smtClean="0"/>
              <a:t>Aparatur</a:t>
            </a:r>
            <a:r>
              <a:rPr lang="en-US" b="1" dirty="0" smtClean="0"/>
              <a:t> </a:t>
            </a:r>
            <a:r>
              <a:rPr lang="en-US" b="1" dirty="0" err="1" smtClean="0"/>
              <a:t>Sipil</a:t>
            </a:r>
            <a:r>
              <a:rPr lang="en-US" b="1" dirty="0" smtClean="0"/>
              <a:t> Negara.</a:t>
            </a:r>
            <a:r>
              <a:rPr lang="en-US" dirty="0" smtClean="0"/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209194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CARA MENINGKATKAN KOMPETENSI</a:t>
            </a:r>
            <a:endParaRPr lang="en-US" b="1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latin typeface="Arial Rounded MT Bold" panose="020F0704030504030204" pitchFamily="34" charset="0"/>
              </a:rPr>
              <a:t>Pelatihan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untuk</a:t>
            </a:r>
            <a:r>
              <a:rPr lang="en-US" b="1" dirty="0" smtClean="0">
                <a:latin typeface="Arial Rounded MT Bold" panose="020F0704030504030204" pitchFamily="34" charset="0"/>
              </a:rPr>
              <a:t> skill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 Rounded MT Bold" panose="020F0704030504030204" pitchFamily="34" charset="0"/>
              </a:rPr>
              <a:t>Study Banding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rial Rounded MT Bold" panose="020F0704030504030204" pitchFamily="34" charset="0"/>
              </a:rPr>
              <a:t>Adanya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rotasi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dan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mutasi</a:t>
            </a:r>
            <a:endParaRPr lang="en-US" b="1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rial Rounded MT Bold" panose="020F0704030504030204" pitchFamily="34" charset="0"/>
              </a:rPr>
              <a:t>Membangun</a:t>
            </a:r>
            <a:r>
              <a:rPr lang="en-US" b="1" dirty="0" smtClean="0">
                <a:latin typeface="Arial Rounded MT Bold" panose="020F0704030504030204" pitchFamily="34" charset="0"/>
              </a:rPr>
              <a:t> team work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rial Rounded MT Bold" panose="020F0704030504030204" pitchFamily="34" charset="0"/>
              </a:rPr>
              <a:t>Melakukan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kegiatan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diluar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rutinitas</a:t>
            </a:r>
            <a:endParaRPr lang="en-US" b="1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rial Rounded MT Bold" panose="020F0704030504030204" pitchFamily="34" charset="0"/>
              </a:rPr>
              <a:t>Membangun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kepribadian</a:t>
            </a:r>
            <a:endParaRPr lang="en-US" b="1" dirty="0" smtClean="0">
              <a:latin typeface="Arial Rounded MT Bold" panose="020F07040305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161421" cy="1094707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KATA </a:t>
            </a:r>
            <a:r>
              <a:rPr lang="en-US" b="1" dirty="0" err="1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KATA</a:t>
            </a:r>
            <a:r>
              <a:rPr lang="en-US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 BIJAK</a:t>
            </a:r>
            <a:endParaRPr lang="en-US" b="1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9833"/>
            <a:ext cx="8466221" cy="15239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spcBef>
                <a:spcPts val="1200"/>
              </a:spcBef>
            </a:pPr>
            <a:r>
              <a:rPr lang="en-US" dirty="0">
                <a:latin typeface="Arial Rounded MT Bold" panose="020F0704030504030204" pitchFamily="34" charset="0"/>
              </a:rPr>
              <a:t>“</a:t>
            </a:r>
            <a:r>
              <a:rPr lang="en-US" dirty="0" err="1">
                <a:latin typeface="Arial Rounded MT Bold" panose="020F0704030504030204" pitchFamily="34" charset="0"/>
              </a:rPr>
              <a:t>kalau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tidak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biasa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melakukan</a:t>
            </a:r>
            <a:r>
              <a:rPr lang="en-US" dirty="0" smtClean="0">
                <a:latin typeface="Arial Rounded MT Bold" panose="020F0704030504030204" pitchFamily="34" charset="0"/>
              </a:rPr>
              <a:t>,  </a:t>
            </a:r>
            <a:r>
              <a:rPr lang="en-US" dirty="0" err="1">
                <a:latin typeface="Arial Rounded MT Bold" panose="020F0704030504030204" pitchFamily="34" charset="0"/>
              </a:rPr>
              <a:t>maka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itu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adalah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hal</a:t>
            </a:r>
            <a:r>
              <a:rPr lang="en-US" dirty="0">
                <a:latin typeface="Arial Rounded MT Bold" panose="020F0704030504030204" pitchFamily="34" charset="0"/>
              </a:rPr>
              <a:t> orang yang </a:t>
            </a:r>
            <a:r>
              <a:rPr lang="en-US" dirty="0" err="1">
                <a:latin typeface="Arial Rounded MT Bold" panose="020F0704030504030204" pitchFamily="34" charset="0"/>
              </a:rPr>
              <a:t>tidak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biasa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</a:rPr>
              <a:t>pula” </a:t>
            </a:r>
            <a:r>
              <a:rPr lang="en-US" dirty="0" err="1" smtClean="0">
                <a:latin typeface="Arial Rounded MT Bold" panose="020F0704030504030204" pitchFamily="34" charset="0"/>
              </a:rPr>
              <a:t>dengan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</a:rPr>
              <a:t>kata lain </a:t>
            </a:r>
            <a:r>
              <a:rPr lang="en-US" dirty="0" err="1">
                <a:latin typeface="Arial Rounded MT Bold" panose="020F0704030504030204" pitchFamily="34" charset="0"/>
              </a:rPr>
              <a:t>tidak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latin typeface="Arial Rounded MT Bold" panose="020F0704030504030204" pitchFamily="34" charset="0"/>
              </a:rPr>
              <a:t>memiliki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kemampuan</a:t>
            </a:r>
            <a:endParaRPr lang="en-US" dirty="0" smtClean="0"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983831"/>
            <a:ext cx="10515600" cy="3745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jika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sudah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biasa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dilakukan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maka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dia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menjadi</a:t>
            </a:r>
            <a:r>
              <a:rPr lang="en-US" dirty="0" smtClean="0">
                <a:latin typeface="Arial Rounded MT Bold" panose="020F0704030504030204" pitchFamily="34" charset="0"/>
              </a:rPr>
              <a:t> orang yang </a:t>
            </a:r>
            <a:r>
              <a:rPr lang="en-US" dirty="0" err="1" smtClean="0">
                <a:latin typeface="Arial Rounded MT Bold" panose="020F0704030504030204" pitchFamily="34" charset="0"/>
              </a:rPr>
              <a:t>bisa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just">
              <a:lnSpc>
                <a:spcPct val="16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Bila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melakukan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secara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konsisten</a:t>
            </a:r>
            <a:r>
              <a:rPr lang="en-US" dirty="0" smtClean="0">
                <a:latin typeface="Arial Rounded MT Bold" panose="020F0704030504030204" pitchFamily="34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</a:rPr>
              <a:t>maka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menjadi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luar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biasa</a:t>
            </a:r>
            <a:r>
              <a:rPr lang="en-US" dirty="0" smtClean="0">
                <a:latin typeface="Arial Rounded MT Bold" panose="020F0704030504030204" pitchFamily="34" charset="0"/>
              </a:rPr>
              <a:t>  </a:t>
            </a:r>
            <a:r>
              <a:rPr lang="en-US" dirty="0" err="1" smtClean="0">
                <a:latin typeface="Arial Rounded MT Bold" panose="020F0704030504030204" pitchFamily="34" charset="0"/>
              </a:rPr>
              <a:t>atau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ahli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just">
              <a:lnSpc>
                <a:spcPct val="16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Jika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ditambah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komitmen</a:t>
            </a:r>
            <a:r>
              <a:rPr lang="en-US" dirty="0" smtClean="0">
                <a:latin typeface="Arial Rounded MT Bold" panose="020F0704030504030204" pitchFamily="34" charset="0"/>
              </a:rPr>
              <a:t> yang </a:t>
            </a:r>
            <a:r>
              <a:rPr lang="en-US" dirty="0" err="1" smtClean="0">
                <a:latin typeface="Arial Rounded MT Bold" panose="020F0704030504030204" pitchFamily="34" charset="0"/>
              </a:rPr>
              <a:t>tinggi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maka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sudah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dapat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disebut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pakar</a:t>
            </a:r>
            <a:r>
              <a:rPr lang="en-US" dirty="0" smtClean="0">
                <a:latin typeface="Arial Rounded MT Bold" panose="020F0704030504030204" pitchFamily="34" charset="0"/>
              </a:rPr>
              <a:t> </a:t>
            </a:r>
          </a:p>
          <a:p>
            <a:pPr algn="just">
              <a:lnSpc>
                <a:spcPct val="160000"/>
              </a:lnSpc>
              <a:spcBef>
                <a:spcPts val="1200"/>
              </a:spcBef>
            </a:pPr>
            <a:r>
              <a:rPr lang="en-US" dirty="0" err="1" smtClean="0">
                <a:latin typeface="Arial Rounded MT Bold" panose="020F0704030504030204" pitchFamily="34" charset="0"/>
              </a:rPr>
              <a:t>Bila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sikap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kerja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konsisten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berkomitmen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tinggi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secara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terus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menerus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serta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dapat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mengikuti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perkembangan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ilmu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tehnologi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terbaru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maka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dia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akan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disebut</a:t>
            </a:r>
            <a:r>
              <a:rPr lang="en-US" dirty="0" smtClean="0">
                <a:latin typeface="Arial Rounded MT Bold" panose="020F0704030504030204" pitchFamily="34" charset="0"/>
              </a:rPr>
              <a:t> Master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027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217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Adobe Gothic Std B</vt:lpstr>
      <vt:lpstr>Arial</vt:lpstr>
      <vt:lpstr>Arial Black</vt:lpstr>
      <vt:lpstr>Arial Rounded MT Bold</vt:lpstr>
      <vt:lpstr>Calibri</vt:lpstr>
      <vt:lpstr>Calibri Light</vt:lpstr>
      <vt:lpstr>Office Theme</vt:lpstr>
      <vt:lpstr>PowerPoint Presentation</vt:lpstr>
      <vt:lpstr>KOMPETENSI SAFETY EXPERT (AHLI K3)</vt:lpstr>
      <vt:lpstr>KETERAMPILAN YANG DIPERLUKAN </vt:lpstr>
      <vt:lpstr>POTENSI PROFESI K3 </vt:lpstr>
      <vt:lpstr>CARA MENINGKATKAN KOMPETENSI</vt:lpstr>
      <vt:lpstr>KATA KATA BIJAK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18</cp:revision>
  <dcterms:created xsi:type="dcterms:W3CDTF">2023-02-28T02:54:24Z</dcterms:created>
  <dcterms:modified xsi:type="dcterms:W3CDTF">2023-03-05T22:49:01Z</dcterms:modified>
</cp:coreProperties>
</file>